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0A852B-9443-77E0-2E77-DD5C85241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329D958-9474-0F09-C56B-6A6926FF14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C7D655-7F93-E953-39A9-02A572B2A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D5A6D7-D11C-965F-7EA7-5CE68E1B8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533AFA-9ADF-DDAB-7098-F1D6D753E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086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7BE0C8-39C9-2353-DD31-53494C26D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B330F7-F7C3-7B56-485A-1BADABF30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6548A2-86A4-B94A-AC00-5D3787662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33E682-183D-D1E5-EC80-4AE8CAB6A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BBF935-A4EC-1F24-6053-8B0F457C5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04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55286B7-14A5-B705-412D-D41E63787A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BA4675B-F652-9984-8214-2F9DE62C9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B5A13E-194C-CB5F-EAB4-439F3D368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94F966-33D1-D97B-E43D-66320C141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FE7A06-7E68-6131-22C5-0E400AB36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253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89F4B-DAB7-3A3F-C18F-6470DD307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7225C9-6F91-C100-6ACA-E6C7736B4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471F14-C16A-BC57-B13B-ECA37744F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947DEB-7F89-60FA-4D86-645DFFDEF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51BC07-0923-A4BE-8931-EF1EB5BDF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333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D81775-C03F-0AD7-FFF0-37B633D62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0F4353-085D-8036-1798-EB2357DF2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9DB359-A4F3-4C4B-DAAB-9838CB628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ED38F7-8B4B-3E93-1D3D-3EA9ABA31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9A1185-AFD4-C3ED-C4D1-1977CB38D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418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67CA37-2161-B265-98AC-803946AFD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8F4355-FE4C-1D78-3487-A774731C7F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D5B32F-6859-6B1E-8AEA-867F2FBC3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EAC73C-045C-41C7-E76E-6CC48D95D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EC6AD5-E42A-98A1-AA75-2DB9BFE5F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2784B3-7E65-3CCA-CF51-76032FA3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199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91C056-4033-DD03-9F49-A0CF0B3E5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6EB1A5-5868-B469-D04E-2F5E2E32F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B9C9BF-E5D2-6536-E10C-12DE38295A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076CCB-050E-1CC5-FE68-EB67E7535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C1682FA-15C2-7D6D-2BD2-163A4970ED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E607689-F08B-5FF8-1B01-7604B83A5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7DD383-78A9-F60D-7FB3-7D5DA022A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23281F-A342-2597-3C04-EAD65DB3E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725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3AE9F4-579A-3B3B-DF1B-C7C080016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10B34D1-8D27-8292-FC1F-DEFD367FB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8BAA19F-5A51-0904-5A99-4E70091C4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4153073-17D2-D7CB-08AC-79D1B6E48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969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0D1894-8055-C2BD-8FE9-9799384C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322C949-B34E-6999-3C1F-3258DA13D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9FF6CB-B82C-A24F-A381-59BF4CAA4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137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E1593E-8532-7C88-F7AC-DF619510B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2E983B-6C8E-1E91-4B0C-0E0097DFD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59911C-E302-FF57-B830-DEE399B62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DD62C6-122B-CBAE-AA82-BD94200D4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99A0E8-C706-9F43-6C3D-8F8677240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84CF3E-8E23-DD2C-5D67-DDB624BFE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718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E0E96-B2BB-6CA8-31C0-B532D26A5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F71E47-1736-8739-8079-78DC977D48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DA95C2-A5DA-65FD-AD1D-D5142AE0E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D94FEE-0ADE-26B3-87A2-1E8E73284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04D293-C713-A8B1-2A14-041572C49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9EE814-10E4-F92F-7A03-E79979414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157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5498C2-596C-5671-D9C2-2304FA36F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EFC3E0-65A0-F22B-DBF2-C2B377A56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25D629-E663-DF47-9406-16947BF3DA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5047B-8DAB-4D16-B362-CFCDA5C9D193}" type="datetimeFigureOut">
              <a:rPr lang="ko-KR" altLang="en-US" smtClean="0"/>
              <a:t>2023-10-13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73E767-D3E4-1DF1-1677-6C1A6453B6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88B8FD-421E-D780-46C7-B6D45AE7EB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539AB-6245-46AE-9D4F-01E2684665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002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4C52BA-28BA-B917-241F-CB3C5A6C2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최규송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872815-84D4-C6F1-D374-B100744A0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인벤토리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장비창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아이템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재화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턴제</a:t>
            </a:r>
            <a:r>
              <a:rPr lang="ko-KR" altLang="en-US" dirty="0"/>
              <a:t> 기본 틀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인게임</a:t>
            </a:r>
            <a:r>
              <a:rPr lang="ko-KR" altLang="en-US" dirty="0"/>
              <a:t> </a:t>
            </a:r>
            <a:r>
              <a:rPr lang="ko-KR" altLang="en-US" dirty="0" err="1"/>
              <a:t>잡다한것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디펜스 </a:t>
            </a:r>
            <a:r>
              <a:rPr lang="ko-KR" altLang="en-US" dirty="0" err="1"/>
              <a:t>자잘한것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잡다한 버그 수정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43492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DFE36AC-1F39-70C1-8760-077D573BB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545" y="1195012"/>
            <a:ext cx="5400000" cy="32735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72B33B-DFA4-9615-A71C-5229CFB99C27}"/>
              </a:ext>
            </a:extLst>
          </p:cNvPr>
          <p:cNvSpPr txBox="1"/>
          <p:nvPr/>
        </p:nvSpPr>
        <p:spPr>
          <a:xfrm>
            <a:off x="7991715" y="534179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인벤창</a:t>
            </a:r>
            <a:r>
              <a:rPr lang="ko-KR" altLang="en-US" dirty="0"/>
              <a:t> </a:t>
            </a:r>
            <a:r>
              <a:rPr lang="ko-KR" altLang="en-US" dirty="0" err="1"/>
              <a:t>열고닫기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EFD99B-A9F2-F574-FDA3-9E85F6019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55" y="1202719"/>
            <a:ext cx="5400000" cy="32658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93B9C8-7083-B0BC-2067-83C0428A92AD}"/>
              </a:ext>
            </a:extLst>
          </p:cNvPr>
          <p:cNvSpPr txBox="1"/>
          <p:nvPr/>
        </p:nvSpPr>
        <p:spPr>
          <a:xfrm>
            <a:off x="2318039" y="534179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선택 캐릭터 표시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CB93EB-3450-DF30-82AA-2DC517215AD9}"/>
              </a:ext>
            </a:extLst>
          </p:cNvPr>
          <p:cNvSpPr txBox="1"/>
          <p:nvPr/>
        </p:nvSpPr>
        <p:spPr>
          <a:xfrm>
            <a:off x="557455" y="4468587"/>
            <a:ext cx="55226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게임 </a:t>
            </a:r>
            <a:r>
              <a:rPr lang="ko-KR" altLang="en-US" dirty="0" err="1"/>
              <a:t>시작시</a:t>
            </a:r>
            <a:r>
              <a:rPr lang="ko-KR" altLang="en-US" dirty="0"/>
              <a:t> 선택한 플레이어 </a:t>
            </a:r>
            <a:r>
              <a:rPr lang="en-US" altLang="ko-KR" dirty="0"/>
              <a:t>1, 2, 3 </a:t>
            </a:r>
            <a:r>
              <a:rPr lang="ko-KR" altLang="en-US" dirty="0"/>
              <a:t>에 맞춰</a:t>
            </a:r>
            <a:br>
              <a:rPr lang="en-US" altLang="ko-KR" dirty="0"/>
            </a:br>
            <a:r>
              <a:rPr lang="en-US" altLang="ko-KR" dirty="0"/>
              <a:t>  </a:t>
            </a:r>
            <a:r>
              <a:rPr lang="ko-KR" altLang="en-US" dirty="0"/>
              <a:t>인벤토리 내의 </a:t>
            </a:r>
            <a:r>
              <a:rPr lang="ko-KR" altLang="en-US" dirty="0" err="1"/>
              <a:t>장비창</a:t>
            </a:r>
            <a:r>
              <a:rPr lang="ko-KR" altLang="en-US" dirty="0"/>
              <a:t> 부분에 플레이어 캐릭터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  해당 캐릭터의 </a:t>
            </a:r>
            <a:r>
              <a:rPr lang="ko-KR" altLang="en-US" dirty="0" err="1"/>
              <a:t>스탯</a:t>
            </a:r>
            <a:r>
              <a:rPr lang="ko-KR" altLang="en-US" dirty="0"/>
              <a:t> 표시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37842E-6367-7BCA-4133-83CE5F44F2FC}"/>
              </a:ext>
            </a:extLst>
          </p:cNvPr>
          <p:cNvSpPr txBox="1"/>
          <p:nvPr/>
        </p:nvSpPr>
        <p:spPr>
          <a:xfrm>
            <a:off x="6234545" y="4468587"/>
            <a:ext cx="552747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인벤토리</a:t>
            </a:r>
            <a:r>
              <a:rPr lang="en-US" altLang="ko-KR" dirty="0"/>
              <a:t>, </a:t>
            </a:r>
            <a:r>
              <a:rPr lang="ko-KR" altLang="en-US" dirty="0" err="1"/>
              <a:t>장비창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장비슬롯 파츠 구분 추가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버튼으로 인벤토리 열고 닫는 기능 추가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아이템 아이콘</a:t>
            </a:r>
            <a:r>
              <a:rPr lang="en-US" altLang="ko-KR" dirty="0"/>
              <a:t>(</a:t>
            </a:r>
            <a:r>
              <a:rPr lang="ko-KR" altLang="en-US" dirty="0" err="1"/>
              <a:t>스프라이트</a:t>
            </a:r>
            <a:r>
              <a:rPr lang="en-US" altLang="ko-KR" dirty="0"/>
              <a:t>)</a:t>
            </a:r>
            <a:r>
              <a:rPr lang="ko-KR" altLang="en-US" dirty="0"/>
              <a:t> 및 아이템 데이터 구현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골드 시스템 구현</a:t>
            </a:r>
            <a:r>
              <a:rPr lang="en-US" altLang="ko-KR" dirty="0"/>
              <a:t>(</a:t>
            </a:r>
            <a:r>
              <a:rPr lang="ko-KR" altLang="en-US" dirty="0"/>
              <a:t>획득</a:t>
            </a:r>
            <a:r>
              <a:rPr lang="en-US" altLang="ko-KR" dirty="0"/>
              <a:t>, </a:t>
            </a:r>
            <a:r>
              <a:rPr lang="ko-KR" altLang="en-US" dirty="0"/>
              <a:t>소모 표시 등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7853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B72B33B-DFA4-9615-A71C-5229CFB99C27}"/>
              </a:ext>
            </a:extLst>
          </p:cNvPr>
          <p:cNvSpPr txBox="1"/>
          <p:nvPr/>
        </p:nvSpPr>
        <p:spPr>
          <a:xfrm>
            <a:off x="7680836" y="524943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아이템 이동 장착 해제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896B76E-5525-72AC-D4EC-A17B78B50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55" y="1186624"/>
            <a:ext cx="5400000" cy="32727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2D37C5-2495-1C2E-0A47-9358988C45F9}"/>
              </a:ext>
            </a:extLst>
          </p:cNvPr>
          <p:cNvSpPr txBox="1"/>
          <p:nvPr/>
        </p:nvSpPr>
        <p:spPr>
          <a:xfrm>
            <a:off x="2018975" y="524943"/>
            <a:ext cx="247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디테일창</a:t>
            </a:r>
            <a:r>
              <a:rPr lang="en-US" altLang="ko-KR" dirty="0"/>
              <a:t>, </a:t>
            </a:r>
            <a:r>
              <a:rPr lang="ko-KR" altLang="en-US" dirty="0"/>
              <a:t>아이템 강화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658BE42-CAE2-EFB3-1CEC-C3A41FAFA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545" y="1183941"/>
            <a:ext cx="5400000" cy="32754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798742-B6FF-FD54-541F-75AECA8DD33F}"/>
              </a:ext>
            </a:extLst>
          </p:cNvPr>
          <p:cNvSpPr txBox="1"/>
          <p:nvPr/>
        </p:nvSpPr>
        <p:spPr>
          <a:xfrm>
            <a:off x="557455" y="4459351"/>
            <a:ext cx="55226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아이템</a:t>
            </a:r>
            <a:r>
              <a:rPr lang="en-US" altLang="ko-KR" dirty="0"/>
              <a:t> </a:t>
            </a:r>
            <a:r>
              <a:rPr lang="ko-KR" altLang="en-US" dirty="0"/>
              <a:t>디테일창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아이템이 있는 장비슬롯 또는 인벤토리 슬롯</a:t>
            </a:r>
            <a:endParaRPr lang="en-US" altLang="ko-KR" dirty="0"/>
          </a:p>
          <a:p>
            <a:r>
              <a:rPr lang="ko-KR" altLang="en-US" dirty="0"/>
              <a:t>    </a:t>
            </a:r>
            <a:r>
              <a:rPr lang="ko-KR" altLang="en-US" dirty="0" err="1"/>
              <a:t>좌클릭시</a:t>
            </a:r>
            <a:r>
              <a:rPr lang="ko-KR" altLang="en-US" dirty="0"/>
              <a:t> 디테일 정보 출력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  · </a:t>
            </a:r>
            <a:r>
              <a:rPr lang="ko-KR" altLang="en-US" dirty="0" err="1"/>
              <a:t>우클릭시</a:t>
            </a:r>
            <a:r>
              <a:rPr lang="ko-KR" altLang="en-US" dirty="0"/>
              <a:t> 디테일창 종료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강화 시스템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강화 재화소모</a:t>
            </a:r>
            <a:r>
              <a:rPr lang="en-US" altLang="ko-KR" dirty="0"/>
              <a:t>, </a:t>
            </a:r>
            <a:r>
              <a:rPr lang="ko-KR" altLang="en-US" dirty="0"/>
              <a:t>일정확률로 강화등급 올라가며</a:t>
            </a:r>
            <a:endParaRPr lang="en-US" altLang="ko-KR" dirty="0"/>
          </a:p>
          <a:p>
            <a:r>
              <a:rPr lang="en-US" altLang="ko-KR" dirty="0"/>
              <a:t>   </a:t>
            </a:r>
            <a:r>
              <a:rPr lang="ko-KR" altLang="en-US" dirty="0"/>
              <a:t>아이템의 </a:t>
            </a:r>
            <a:r>
              <a:rPr lang="ko-KR" altLang="en-US" dirty="0" err="1"/>
              <a:t>스탯도</a:t>
            </a:r>
            <a:r>
              <a:rPr lang="ko-KR" altLang="en-US" dirty="0"/>
              <a:t> 같이 증가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D8B6CB-E72C-D6D5-CDB7-E972A57F66B7}"/>
              </a:ext>
            </a:extLst>
          </p:cNvPr>
          <p:cNvSpPr txBox="1"/>
          <p:nvPr/>
        </p:nvSpPr>
        <p:spPr>
          <a:xfrm>
            <a:off x="6234545" y="4459351"/>
            <a:ext cx="607089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드래그 앤 드롭으로 아이템 장착</a:t>
            </a:r>
            <a:r>
              <a:rPr lang="en-US" altLang="ko-KR" dirty="0"/>
              <a:t>, </a:t>
            </a:r>
            <a:r>
              <a:rPr lang="ko-KR" altLang="en-US" dirty="0"/>
              <a:t>해제</a:t>
            </a:r>
            <a:r>
              <a:rPr lang="en-US" altLang="ko-KR" dirty="0"/>
              <a:t>, </a:t>
            </a:r>
            <a:r>
              <a:rPr lang="ko-KR" altLang="en-US" dirty="0"/>
              <a:t>이동 구현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아이템 장착</a:t>
            </a:r>
            <a:r>
              <a:rPr lang="en-US" altLang="ko-KR" dirty="0"/>
              <a:t>, </a:t>
            </a:r>
            <a:r>
              <a:rPr lang="ko-KR" altLang="en-US" dirty="0" err="1"/>
              <a:t>해제시</a:t>
            </a:r>
            <a:r>
              <a:rPr lang="ko-KR" altLang="en-US" dirty="0"/>
              <a:t> 변경되는 </a:t>
            </a:r>
            <a:r>
              <a:rPr lang="ko-KR" altLang="en-US" dirty="0" err="1"/>
              <a:t>스텟을</a:t>
            </a:r>
            <a:br>
              <a:rPr lang="en-US" altLang="ko-KR" dirty="0"/>
            </a:br>
            <a:r>
              <a:rPr lang="en-US" altLang="ko-KR" dirty="0"/>
              <a:t>  </a:t>
            </a:r>
            <a:r>
              <a:rPr lang="ko-KR" altLang="en-US" dirty="0"/>
              <a:t>실시간으로 </a:t>
            </a:r>
            <a:r>
              <a:rPr lang="ko-KR" altLang="en-US" dirty="0" err="1"/>
              <a:t>확인할수</a:t>
            </a:r>
            <a:r>
              <a:rPr lang="ko-KR" altLang="en-US" dirty="0"/>
              <a:t> 있도록 구현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아이템 슬롯이 </a:t>
            </a:r>
            <a:r>
              <a:rPr lang="ko-KR" altLang="en-US" dirty="0" err="1"/>
              <a:t>아닌곳에</a:t>
            </a:r>
            <a:r>
              <a:rPr lang="ko-KR" altLang="en-US" dirty="0"/>
              <a:t> </a:t>
            </a:r>
            <a:r>
              <a:rPr lang="ko-KR" altLang="en-US" dirty="0" err="1"/>
              <a:t>드롭시</a:t>
            </a:r>
            <a:r>
              <a:rPr lang="ko-KR" altLang="en-US" dirty="0"/>
              <a:t> 원래자리로 </a:t>
            </a:r>
            <a:r>
              <a:rPr lang="ko-KR" altLang="en-US" dirty="0" err="1"/>
              <a:t>돌아감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잘못된 아이템 타입에 </a:t>
            </a:r>
            <a:r>
              <a:rPr lang="ko-KR" altLang="en-US" dirty="0" err="1"/>
              <a:t>드롭시</a:t>
            </a:r>
            <a:r>
              <a:rPr lang="ko-KR" altLang="en-US" dirty="0"/>
              <a:t> 장착 불가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선택한 캐릭터에 따라 아이템 슬롯</a:t>
            </a:r>
            <a:r>
              <a:rPr lang="en-US" altLang="ko-KR" dirty="0"/>
              <a:t>(</a:t>
            </a:r>
            <a:r>
              <a:rPr lang="ko-KR" altLang="en-US" dirty="0"/>
              <a:t>무기</a:t>
            </a:r>
            <a:r>
              <a:rPr lang="en-US" altLang="ko-KR" dirty="0"/>
              <a:t>)</a:t>
            </a:r>
            <a:r>
              <a:rPr lang="ko-KR" altLang="en-US" dirty="0"/>
              <a:t> 변경되게 적용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아이템 판매 구현</a:t>
            </a:r>
            <a:r>
              <a:rPr lang="en-US" altLang="ko-KR" dirty="0"/>
              <a:t>(</a:t>
            </a:r>
            <a:r>
              <a:rPr lang="ko-KR" altLang="en-US" dirty="0" err="1"/>
              <a:t>판매시</a:t>
            </a:r>
            <a:r>
              <a:rPr lang="ko-KR" altLang="en-US" dirty="0"/>
              <a:t> 재화 획득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7359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B72B33B-DFA4-9615-A71C-5229CFB99C27}"/>
              </a:ext>
            </a:extLst>
          </p:cNvPr>
          <p:cNvSpPr txBox="1"/>
          <p:nvPr/>
        </p:nvSpPr>
        <p:spPr>
          <a:xfrm>
            <a:off x="7414737" y="534180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결과에 따른 아이템 획득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2D37C5-2495-1C2E-0A47-9358988C45F9}"/>
              </a:ext>
            </a:extLst>
          </p:cNvPr>
          <p:cNvSpPr txBox="1"/>
          <p:nvPr/>
        </p:nvSpPr>
        <p:spPr>
          <a:xfrm>
            <a:off x="775846" y="534180"/>
            <a:ext cx="5327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아이템 </a:t>
            </a:r>
            <a:r>
              <a:rPr lang="ko-KR" altLang="en-US" dirty="0" err="1"/>
              <a:t>장착시</a:t>
            </a:r>
            <a:r>
              <a:rPr lang="ko-KR" altLang="en-US" dirty="0"/>
              <a:t> </a:t>
            </a:r>
            <a:r>
              <a:rPr lang="ko-KR" altLang="en-US" dirty="0" err="1"/>
              <a:t>스텟</a:t>
            </a:r>
            <a:r>
              <a:rPr lang="ko-KR" altLang="en-US" dirty="0"/>
              <a:t> 반영</a:t>
            </a:r>
            <a:r>
              <a:rPr lang="en-US" altLang="ko-KR" dirty="0"/>
              <a:t>, </a:t>
            </a:r>
            <a:r>
              <a:rPr lang="ko-KR" altLang="en-US" dirty="0" err="1"/>
              <a:t>턴제</a:t>
            </a:r>
            <a:r>
              <a:rPr lang="en-US" altLang="ko-KR" dirty="0"/>
              <a:t>, </a:t>
            </a:r>
            <a:r>
              <a:rPr lang="ko-KR" altLang="en-US" dirty="0"/>
              <a:t>현 턴 캐릭터 표시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20900C2-F4E4-930D-F279-3F61CCFBA8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55" y="1193178"/>
            <a:ext cx="5400000" cy="3285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4E89C6F-7BE9-BBFF-49CB-27ADE9646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545" y="1193178"/>
            <a:ext cx="5400000" cy="32578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50A22D0-C715-33EA-AAAE-BAF308C929BD}"/>
              </a:ext>
            </a:extLst>
          </p:cNvPr>
          <p:cNvSpPr txBox="1"/>
          <p:nvPr/>
        </p:nvSpPr>
        <p:spPr>
          <a:xfrm>
            <a:off x="557455" y="4459351"/>
            <a:ext cx="55226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아이템을 장착한 </a:t>
            </a:r>
            <a:r>
              <a:rPr lang="ko-KR" altLang="en-US" dirty="0" err="1"/>
              <a:t>스텟이</a:t>
            </a:r>
            <a:r>
              <a:rPr lang="ko-KR" altLang="en-US" dirty="0"/>
              <a:t> 인게임에 적용되게 적용</a:t>
            </a:r>
            <a:endParaRPr lang="en-US" altLang="ko-KR" dirty="0"/>
          </a:p>
          <a:p>
            <a:r>
              <a:rPr lang="en-US" altLang="ko-KR" dirty="0"/>
              <a:t>  (</a:t>
            </a:r>
            <a:r>
              <a:rPr lang="ko-KR" altLang="en-US" dirty="0" err="1"/>
              <a:t>총든</a:t>
            </a:r>
            <a:r>
              <a:rPr lang="ko-KR" altLang="en-US" dirty="0"/>
              <a:t> 캐릭터만 아이템을 장착한 상황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 </a:t>
            </a:r>
            <a:r>
              <a:rPr lang="ko-KR" altLang="en-US" dirty="0" err="1"/>
              <a:t>턴제</a:t>
            </a:r>
            <a:r>
              <a:rPr lang="ko-KR" altLang="en-US" dirty="0"/>
              <a:t> 전투의 전반적인 시스템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큐 형식으로 </a:t>
            </a:r>
            <a:r>
              <a:rPr lang="ko-KR" altLang="en-US" dirty="0" err="1"/>
              <a:t>턴제</a:t>
            </a:r>
            <a:r>
              <a:rPr lang="ko-KR" altLang="en-US" dirty="0"/>
              <a:t> 진행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적 선택</a:t>
            </a:r>
            <a:r>
              <a:rPr lang="en-US" altLang="ko-KR" dirty="0"/>
              <a:t> </a:t>
            </a:r>
            <a:r>
              <a:rPr lang="ko-KR" altLang="en-US" dirty="0"/>
              <a:t>및 공격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적 </a:t>
            </a:r>
            <a:r>
              <a:rPr lang="en-US" altLang="ko-KR" dirty="0"/>
              <a:t>HP</a:t>
            </a:r>
            <a:r>
              <a:rPr lang="ko-KR" altLang="en-US" dirty="0"/>
              <a:t>바 등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07DE2-D015-B30F-FCB2-EE21BC2C862A}"/>
              </a:ext>
            </a:extLst>
          </p:cNvPr>
          <p:cNvSpPr txBox="1"/>
          <p:nvPr/>
        </p:nvSpPr>
        <p:spPr>
          <a:xfrm>
            <a:off x="6234545" y="4459351"/>
            <a:ext cx="5452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 err="1"/>
              <a:t>결과창</a:t>
            </a:r>
            <a:r>
              <a:rPr lang="ko-KR" altLang="en-US" dirty="0"/>
              <a:t> </a:t>
            </a:r>
            <a:r>
              <a:rPr lang="ko-KR" altLang="en-US" dirty="0" err="1"/>
              <a:t>출력시</a:t>
            </a:r>
            <a:r>
              <a:rPr lang="ko-KR" altLang="en-US" dirty="0"/>
              <a:t> 아이템 획득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 err="1"/>
              <a:t>패배시</a:t>
            </a:r>
            <a:r>
              <a:rPr lang="ko-KR" altLang="en-US" dirty="0"/>
              <a:t> 소량의 재화만 획득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 err="1"/>
              <a:t>승리시</a:t>
            </a:r>
            <a:r>
              <a:rPr lang="ko-KR" altLang="en-US" dirty="0"/>
              <a:t> 재화 및 아이템 획득</a:t>
            </a:r>
            <a:r>
              <a:rPr lang="en-US" altLang="ko-KR" dirty="0"/>
              <a:t>(</a:t>
            </a:r>
            <a:r>
              <a:rPr lang="ko-KR" altLang="en-US" dirty="0"/>
              <a:t>확률에 따라 </a:t>
            </a:r>
            <a:r>
              <a:rPr lang="en-US" altLang="ko-KR" dirty="0"/>
              <a:t>1~2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11567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B72B33B-DFA4-9615-A71C-5229CFB99C27}"/>
              </a:ext>
            </a:extLst>
          </p:cNvPr>
          <p:cNvSpPr txBox="1"/>
          <p:nvPr/>
        </p:nvSpPr>
        <p:spPr>
          <a:xfrm>
            <a:off x="7414737" y="534180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결과에 따른 아이템 획득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2D37C5-2495-1C2E-0A47-9358988C45F9}"/>
              </a:ext>
            </a:extLst>
          </p:cNvPr>
          <p:cNvSpPr txBox="1"/>
          <p:nvPr/>
        </p:nvSpPr>
        <p:spPr>
          <a:xfrm>
            <a:off x="775846" y="534180"/>
            <a:ext cx="5327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아이템 </a:t>
            </a:r>
            <a:r>
              <a:rPr lang="ko-KR" altLang="en-US" dirty="0" err="1"/>
              <a:t>장착시</a:t>
            </a:r>
            <a:r>
              <a:rPr lang="ko-KR" altLang="en-US" dirty="0"/>
              <a:t> </a:t>
            </a:r>
            <a:r>
              <a:rPr lang="ko-KR" altLang="en-US" dirty="0" err="1"/>
              <a:t>스텟</a:t>
            </a:r>
            <a:r>
              <a:rPr lang="ko-KR" altLang="en-US" dirty="0"/>
              <a:t> 반영</a:t>
            </a:r>
            <a:r>
              <a:rPr lang="en-US" altLang="ko-KR" dirty="0"/>
              <a:t>, </a:t>
            </a:r>
            <a:r>
              <a:rPr lang="ko-KR" altLang="en-US" dirty="0" err="1"/>
              <a:t>턴제</a:t>
            </a:r>
            <a:r>
              <a:rPr lang="en-US" altLang="ko-KR" dirty="0"/>
              <a:t>, </a:t>
            </a:r>
            <a:r>
              <a:rPr lang="ko-KR" altLang="en-US" dirty="0"/>
              <a:t>현 턴 캐릭터 표시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20900C2-F4E4-930D-F279-3F61CCFBA8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55" y="1193178"/>
            <a:ext cx="5400000" cy="3285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4E89C6F-7BE9-BBFF-49CB-27ADE9646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545" y="1193178"/>
            <a:ext cx="5400000" cy="32578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50A22D0-C715-33EA-AAAE-BAF308C929BD}"/>
              </a:ext>
            </a:extLst>
          </p:cNvPr>
          <p:cNvSpPr txBox="1"/>
          <p:nvPr/>
        </p:nvSpPr>
        <p:spPr>
          <a:xfrm>
            <a:off x="557455" y="4459351"/>
            <a:ext cx="55226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아이템을 장착한 </a:t>
            </a:r>
            <a:r>
              <a:rPr lang="ko-KR" altLang="en-US" dirty="0" err="1"/>
              <a:t>스텟이</a:t>
            </a:r>
            <a:r>
              <a:rPr lang="ko-KR" altLang="en-US" dirty="0"/>
              <a:t> 인게임에 적용되게 적용</a:t>
            </a:r>
            <a:endParaRPr lang="en-US" altLang="ko-KR" dirty="0"/>
          </a:p>
          <a:p>
            <a:r>
              <a:rPr lang="en-US" altLang="ko-KR" dirty="0"/>
              <a:t>  (</a:t>
            </a:r>
            <a:r>
              <a:rPr lang="ko-KR" altLang="en-US" dirty="0" err="1"/>
              <a:t>총든</a:t>
            </a:r>
            <a:r>
              <a:rPr lang="ko-KR" altLang="en-US" dirty="0"/>
              <a:t> 캐릭터만 아이템을 장착한 상황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 </a:t>
            </a:r>
            <a:r>
              <a:rPr lang="ko-KR" altLang="en-US" dirty="0" err="1"/>
              <a:t>턴제</a:t>
            </a:r>
            <a:r>
              <a:rPr lang="ko-KR" altLang="en-US" dirty="0"/>
              <a:t> 전투의 전반적인 시스템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큐 형식으로 </a:t>
            </a:r>
            <a:r>
              <a:rPr lang="ko-KR" altLang="en-US" dirty="0" err="1"/>
              <a:t>턴제</a:t>
            </a:r>
            <a:r>
              <a:rPr lang="ko-KR" altLang="en-US" dirty="0"/>
              <a:t> 진행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적 선택</a:t>
            </a:r>
            <a:r>
              <a:rPr lang="en-US" altLang="ko-KR" dirty="0"/>
              <a:t> </a:t>
            </a:r>
            <a:r>
              <a:rPr lang="ko-KR" altLang="en-US" dirty="0"/>
              <a:t>및 공격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적 </a:t>
            </a:r>
            <a:r>
              <a:rPr lang="en-US" altLang="ko-KR" dirty="0"/>
              <a:t>HP</a:t>
            </a:r>
            <a:r>
              <a:rPr lang="ko-KR" altLang="en-US" dirty="0"/>
              <a:t>바 등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07DE2-D015-B30F-FCB2-EE21BC2C862A}"/>
              </a:ext>
            </a:extLst>
          </p:cNvPr>
          <p:cNvSpPr txBox="1"/>
          <p:nvPr/>
        </p:nvSpPr>
        <p:spPr>
          <a:xfrm>
            <a:off x="6234545" y="4459351"/>
            <a:ext cx="5452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 err="1"/>
              <a:t>결과창</a:t>
            </a:r>
            <a:r>
              <a:rPr lang="ko-KR" altLang="en-US" dirty="0"/>
              <a:t> </a:t>
            </a:r>
            <a:r>
              <a:rPr lang="ko-KR" altLang="en-US" dirty="0" err="1"/>
              <a:t>출력시</a:t>
            </a:r>
            <a:r>
              <a:rPr lang="ko-KR" altLang="en-US" dirty="0"/>
              <a:t> 아이템 획득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 err="1"/>
              <a:t>패배시</a:t>
            </a:r>
            <a:r>
              <a:rPr lang="ko-KR" altLang="en-US" dirty="0"/>
              <a:t> 소량의 재화만 획득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 err="1"/>
              <a:t>승리시</a:t>
            </a:r>
            <a:r>
              <a:rPr lang="ko-KR" altLang="en-US" dirty="0"/>
              <a:t> 재화 및 아이템 획득</a:t>
            </a:r>
            <a:r>
              <a:rPr lang="en-US" altLang="ko-KR" dirty="0"/>
              <a:t>(</a:t>
            </a:r>
            <a:r>
              <a:rPr lang="ko-KR" altLang="en-US" dirty="0"/>
              <a:t>확률에 따라 </a:t>
            </a:r>
            <a:r>
              <a:rPr lang="en-US" altLang="ko-KR" dirty="0"/>
              <a:t>1~2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35200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2D37C5-2495-1C2E-0A47-9358988C45F9}"/>
              </a:ext>
            </a:extLst>
          </p:cNvPr>
          <p:cNvSpPr txBox="1"/>
          <p:nvPr/>
        </p:nvSpPr>
        <p:spPr>
          <a:xfrm>
            <a:off x="775846" y="534180"/>
            <a:ext cx="3995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디펜스 플레이어</a:t>
            </a:r>
            <a:r>
              <a:rPr lang="en-US" altLang="ko-KR" dirty="0"/>
              <a:t>, </a:t>
            </a:r>
            <a:r>
              <a:rPr lang="ko-KR" altLang="en-US" dirty="0"/>
              <a:t>적 </a:t>
            </a:r>
            <a:r>
              <a:rPr lang="en-US" altLang="ko-KR" dirty="0"/>
              <a:t>HP</a:t>
            </a:r>
            <a:r>
              <a:rPr lang="ko-KR" altLang="en-US" dirty="0"/>
              <a:t>바</a:t>
            </a:r>
            <a:r>
              <a:rPr lang="en-US" altLang="ko-KR" dirty="0"/>
              <a:t>, </a:t>
            </a:r>
            <a:r>
              <a:rPr lang="ko-KR" altLang="en-US" dirty="0"/>
              <a:t>전투 포기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0A22D0-C715-33EA-AAAE-BAF308C929BD}"/>
              </a:ext>
            </a:extLst>
          </p:cNvPr>
          <p:cNvSpPr txBox="1"/>
          <p:nvPr/>
        </p:nvSpPr>
        <p:spPr>
          <a:xfrm>
            <a:off x="557455" y="4459351"/>
            <a:ext cx="55226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디펜스 플레이어</a:t>
            </a:r>
            <a:r>
              <a:rPr lang="en-US" altLang="ko-KR" dirty="0"/>
              <a:t>, </a:t>
            </a:r>
            <a:r>
              <a:rPr lang="ko-KR" altLang="en-US" dirty="0"/>
              <a:t>적의 </a:t>
            </a:r>
            <a:r>
              <a:rPr lang="en-US" altLang="ko-KR" dirty="0"/>
              <a:t>HP</a:t>
            </a:r>
            <a:r>
              <a:rPr lang="ko-KR" altLang="en-US" dirty="0"/>
              <a:t>바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/>
              <a:t>플레이어 캐릭터 표시</a:t>
            </a:r>
            <a:r>
              <a:rPr lang="en-US" altLang="ko-KR" dirty="0"/>
              <a:t>, </a:t>
            </a:r>
            <a:r>
              <a:rPr lang="ko-KR" altLang="en-US" dirty="0"/>
              <a:t>적 </a:t>
            </a:r>
            <a:r>
              <a:rPr lang="en-US" altLang="ko-KR" dirty="0"/>
              <a:t>HP</a:t>
            </a:r>
            <a:r>
              <a:rPr lang="ko-KR" altLang="en-US" dirty="0"/>
              <a:t>바 적의 움직임에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맞춰 이동하도록 구현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전투 포기버튼 구현</a:t>
            </a:r>
            <a:endParaRPr lang="en-US" altLang="ko-KR" dirty="0"/>
          </a:p>
          <a:p>
            <a:r>
              <a:rPr lang="en-US" altLang="ko-KR" dirty="0"/>
              <a:t>  · </a:t>
            </a:r>
            <a:r>
              <a:rPr lang="ko-KR" altLang="en-US" dirty="0" err="1"/>
              <a:t>클릭시</a:t>
            </a:r>
            <a:r>
              <a:rPr lang="ko-KR" altLang="en-US" dirty="0"/>
              <a:t> 일시 정지</a:t>
            </a:r>
            <a:r>
              <a:rPr lang="en-US" altLang="ko-KR" dirty="0"/>
              <a:t>, No</a:t>
            </a:r>
            <a:r>
              <a:rPr lang="ko-KR" altLang="en-US" dirty="0"/>
              <a:t>누르면 원상복귀</a:t>
            </a:r>
            <a:r>
              <a:rPr lang="en-US" altLang="ko-KR" dirty="0"/>
              <a:t>, Yes</a:t>
            </a:r>
            <a:r>
              <a:rPr lang="ko-KR" altLang="en-US" dirty="0"/>
              <a:t>누르면</a:t>
            </a:r>
            <a:endParaRPr lang="en-US" altLang="ko-KR" dirty="0"/>
          </a:p>
          <a:p>
            <a:r>
              <a:rPr lang="en-US" altLang="ko-KR" dirty="0"/>
              <a:t>  </a:t>
            </a:r>
            <a:r>
              <a:rPr lang="ko-KR" altLang="en-US" dirty="0"/>
              <a:t> 마을로 이동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732D97-EA60-0D76-032A-98E4F78C4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55" y="1193178"/>
            <a:ext cx="5400000" cy="328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719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403</Words>
  <Application>Microsoft Office PowerPoint</Application>
  <PresentationFormat>와이드스크린</PresentationFormat>
  <Paragraphs>62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최규송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규송 최</dc:creator>
  <cp:lastModifiedBy>규송 최</cp:lastModifiedBy>
  <cp:revision>20</cp:revision>
  <dcterms:created xsi:type="dcterms:W3CDTF">2023-10-13T06:03:48Z</dcterms:created>
  <dcterms:modified xsi:type="dcterms:W3CDTF">2023-10-13T06:59:05Z</dcterms:modified>
</cp:coreProperties>
</file>

<file path=docProps/thumbnail.jpeg>
</file>